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56C79B-222F-45E0-B68B-9D710553C6F7}" v="4" dt="2022-08-10T00:11:06.7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7" d="100"/>
          <a:sy n="87" d="100"/>
        </p:scale>
        <p:origin x="69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9B80BF-8E56-D2F9-384B-D887787EC2B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6327977-164F-BDA5-E162-F0772D26AE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E10A6D0-939D-9240-5C3B-E086AE2BD895}"/>
              </a:ext>
            </a:extLst>
          </p:cNvPr>
          <p:cNvSpPr>
            <a:spLocks noGrp="1"/>
          </p:cNvSpPr>
          <p:nvPr>
            <p:ph type="dt" sz="half" idx="10"/>
          </p:nvPr>
        </p:nvSpPr>
        <p:spPr/>
        <p:txBody>
          <a:bodyPr/>
          <a:lstStyle/>
          <a:p>
            <a:fld id="{3FD3629E-E449-4AF3-B8B1-C87A0507B29B}" type="datetimeFigureOut">
              <a:rPr kumimoji="1" lang="ja-JP" altLang="en-US" smtClean="0"/>
              <a:t>2022/8/10</a:t>
            </a:fld>
            <a:endParaRPr kumimoji="1" lang="ja-JP" altLang="en-US"/>
          </a:p>
        </p:txBody>
      </p:sp>
      <p:sp>
        <p:nvSpPr>
          <p:cNvPr id="5" name="フッター プレースホルダー 4">
            <a:extLst>
              <a:ext uri="{FF2B5EF4-FFF2-40B4-BE49-F238E27FC236}">
                <a16:creationId xmlns:a16="http://schemas.microsoft.com/office/drawing/2014/main" id="{852C8B14-24A1-1598-7882-23C0CC340EE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2D79A8A-29D4-56CC-057C-E88C9C8AF45B}"/>
              </a:ext>
            </a:extLst>
          </p:cNvPr>
          <p:cNvSpPr>
            <a:spLocks noGrp="1"/>
          </p:cNvSpPr>
          <p:nvPr>
            <p:ph type="sldNum" sz="quarter" idx="12"/>
          </p:nvPr>
        </p:nvSpPr>
        <p:spPr/>
        <p:txBody>
          <a:bodyPr/>
          <a:lstStyle/>
          <a:p>
            <a:fld id="{0E381715-D6E3-4B37-8479-9CBCF684F107}" type="slidenum">
              <a:rPr kumimoji="1" lang="ja-JP" altLang="en-US" smtClean="0"/>
              <a:t>‹#›</a:t>
            </a:fld>
            <a:endParaRPr kumimoji="1" lang="ja-JP" altLang="en-US"/>
          </a:p>
        </p:txBody>
      </p:sp>
    </p:spTree>
    <p:extLst>
      <p:ext uri="{BB962C8B-B14F-4D97-AF65-F5344CB8AC3E}">
        <p14:creationId xmlns:p14="http://schemas.microsoft.com/office/powerpoint/2010/main" val="325591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1188A1-2D61-7E51-5274-93283CA9CB8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46E237A-A64C-6557-C911-D41253BBE1E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BBCBEF0-1C9A-5C9B-696E-98933C8F44F5}"/>
              </a:ext>
            </a:extLst>
          </p:cNvPr>
          <p:cNvSpPr>
            <a:spLocks noGrp="1"/>
          </p:cNvSpPr>
          <p:nvPr>
            <p:ph type="dt" sz="half" idx="10"/>
          </p:nvPr>
        </p:nvSpPr>
        <p:spPr/>
        <p:txBody>
          <a:bodyPr/>
          <a:lstStyle/>
          <a:p>
            <a:fld id="{3FD3629E-E449-4AF3-B8B1-C87A0507B29B}" type="datetimeFigureOut">
              <a:rPr kumimoji="1" lang="ja-JP" altLang="en-US" smtClean="0"/>
              <a:t>2022/8/10</a:t>
            </a:fld>
            <a:endParaRPr kumimoji="1" lang="ja-JP" altLang="en-US"/>
          </a:p>
        </p:txBody>
      </p:sp>
      <p:sp>
        <p:nvSpPr>
          <p:cNvPr id="5" name="フッター プレースホルダー 4">
            <a:extLst>
              <a:ext uri="{FF2B5EF4-FFF2-40B4-BE49-F238E27FC236}">
                <a16:creationId xmlns:a16="http://schemas.microsoft.com/office/drawing/2014/main" id="{891CF373-8BB1-C26E-8413-FC109EB09CE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7545320-C357-BBC8-D711-97E7A0C322D6}"/>
              </a:ext>
            </a:extLst>
          </p:cNvPr>
          <p:cNvSpPr>
            <a:spLocks noGrp="1"/>
          </p:cNvSpPr>
          <p:nvPr>
            <p:ph type="sldNum" sz="quarter" idx="12"/>
          </p:nvPr>
        </p:nvSpPr>
        <p:spPr/>
        <p:txBody>
          <a:bodyPr/>
          <a:lstStyle/>
          <a:p>
            <a:fld id="{0E381715-D6E3-4B37-8479-9CBCF684F107}" type="slidenum">
              <a:rPr kumimoji="1" lang="ja-JP" altLang="en-US" smtClean="0"/>
              <a:t>‹#›</a:t>
            </a:fld>
            <a:endParaRPr kumimoji="1" lang="ja-JP" altLang="en-US"/>
          </a:p>
        </p:txBody>
      </p:sp>
    </p:spTree>
    <p:extLst>
      <p:ext uri="{BB962C8B-B14F-4D97-AF65-F5344CB8AC3E}">
        <p14:creationId xmlns:p14="http://schemas.microsoft.com/office/powerpoint/2010/main" val="1285752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1C7F978-D3B6-BE7B-C554-759700A4506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5EC2480-85D9-BB8D-9230-369AF6131CF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9C1116F-85C2-5E4F-CE30-67B55C3A5B6F}"/>
              </a:ext>
            </a:extLst>
          </p:cNvPr>
          <p:cNvSpPr>
            <a:spLocks noGrp="1"/>
          </p:cNvSpPr>
          <p:nvPr>
            <p:ph type="dt" sz="half" idx="10"/>
          </p:nvPr>
        </p:nvSpPr>
        <p:spPr/>
        <p:txBody>
          <a:bodyPr/>
          <a:lstStyle/>
          <a:p>
            <a:fld id="{3FD3629E-E449-4AF3-B8B1-C87A0507B29B}" type="datetimeFigureOut">
              <a:rPr kumimoji="1" lang="ja-JP" altLang="en-US" smtClean="0"/>
              <a:t>2022/8/10</a:t>
            </a:fld>
            <a:endParaRPr kumimoji="1" lang="ja-JP" altLang="en-US"/>
          </a:p>
        </p:txBody>
      </p:sp>
      <p:sp>
        <p:nvSpPr>
          <p:cNvPr id="5" name="フッター プレースホルダー 4">
            <a:extLst>
              <a:ext uri="{FF2B5EF4-FFF2-40B4-BE49-F238E27FC236}">
                <a16:creationId xmlns:a16="http://schemas.microsoft.com/office/drawing/2014/main" id="{482E5B6D-C249-A5F7-7400-AB60A597CCD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0C314DC-B50A-F93A-00BB-E5EAA133F58A}"/>
              </a:ext>
            </a:extLst>
          </p:cNvPr>
          <p:cNvSpPr>
            <a:spLocks noGrp="1"/>
          </p:cNvSpPr>
          <p:nvPr>
            <p:ph type="sldNum" sz="quarter" idx="12"/>
          </p:nvPr>
        </p:nvSpPr>
        <p:spPr/>
        <p:txBody>
          <a:bodyPr/>
          <a:lstStyle/>
          <a:p>
            <a:fld id="{0E381715-D6E3-4B37-8479-9CBCF684F107}" type="slidenum">
              <a:rPr kumimoji="1" lang="ja-JP" altLang="en-US" smtClean="0"/>
              <a:t>‹#›</a:t>
            </a:fld>
            <a:endParaRPr kumimoji="1" lang="ja-JP" altLang="en-US"/>
          </a:p>
        </p:txBody>
      </p:sp>
    </p:spTree>
    <p:extLst>
      <p:ext uri="{BB962C8B-B14F-4D97-AF65-F5344CB8AC3E}">
        <p14:creationId xmlns:p14="http://schemas.microsoft.com/office/powerpoint/2010/main" val="1163568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8FFF27-BDDC-63DB-B098-FBDB42F5F89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0F57C78-160D-4190-A99A-4A8876FBE26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71B8699-AE20-B0D4-74F0-0EACB79C6C65}"/>
              </a:ext>
            </a:extLst>
          </p:cNvPr>
          <p:cNvSpPr>
            <a:spLocks noGrp="1"/>
          </p:cNvSpPr>
          <p:nvPr>
            <p:ph type="dt" sz="half" idx="10"/>
          </p:nvPr>
        </p:nvSpPr>
        <p:spPr/>
        <p:txBody>
          <a:bodyPr/>
          <a:lstStyle/>
          <a:p>
            <a:fld id="{3FD3629E-E449-4AF3-B8B1-C87A0507B29B}" type="datetimeFigureOut">
              <a:rPr kumimoji="1" lang="ja-JP" altLang="en-US" smtClean="0"/>
              <a:t>2022/8/10</a:t>
            </a:fld>
            <a:endParaRPr kumimoji="1" lang="ja-JP" altLang="en-US"/>
          </a:p>
        </p:txBody>
      </p:sp>
      <p:sp>
        <p:nvSpPr>
          <p:cNvPr id="5" name="フッター プレースホルダー 4">
            <a:extLst>
              <a:ext uri="{FF2B5EF4-FFF2-40B4-BE49-F238E27FC236}">
                <a16:creationId xmlns:a16="http://schemas.microsoft.com/office/drawing/2014/main" id="{5A44C705-01D6-99DD-50DF-7262D2345BC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AD66186-DC52-121C-8766-F240132A18F4}"/>
              </a:ext>
            </a:extLst>
          </p:cNvPr>
          <p:cNvSpPr>
            <a:spLocks noGrp="1"/>
          </p:cNvSpPr>
          <p:nvPr>
            <p:ph type="sldNum" sz="quarter" idx="12"/>
          </p:nvPr>
        </p:nvSpPr>
        <p:spPr/>
        <p:txBody>
          <a:bodyPr/>
          <a:lstStyle/>
          <a:p>
            <a:fld id="{0E381715-D6E3-4B37-8479-9CBCF684F107}" type="slidenum">
              <a:rPr kumimoji="1" lang="ja-JP" altLang="en-US" smtClean="0"/>
              <a:t>‹#›</a:t>
            </a:fld>
            <a:endParaRPr kumimoji="1" lang="ja-JP" altLang="en-US"/>
          </a:p>
        </p:txBody>
      </p:sp>
    </p:spTree>
    <p:extLst>
      <p:ext uri="{BB962C8B-B14F-4D97-AF65-F5344CB8AC3E}">
        <p14:creationId xmlns:p14="http://schemas.microsoft.com/office/powerpoint/2010/main" val="3378521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F2D7FA-3114-1371-5F71-6DA2BC698FA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D9E23F9-BFFC-BBD3-2097-06885ED3DA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5F4E860-A7DB-3270-05C7-F54E30E7BAC0}"/>
              </a:ext>
            </a:extLst>
          </p:cNvPr>
          <p:cNvSpPr>
            <a:spLocks noGrp="1"/>
          </p:cNvSpPr>
          <p:nvPr>
            <p:ph type="dt" sz="half" idx="10"/>
          </p:nvPr>
        </p:nvSpPr>
        <p:spPr/>
        <p:txBody>
          <a:bodyPr/>
          <a:lstStyle/>
          <a:p>
            <a:fld id="{3FD3629E-E449-4AF3-B8B1-C87A0507B29B}" type="datetimeFigureOut">
              <a:rPr kumimoji="1" lang="ja-JP" altLang="en-US" smtClean="0"/>
              <a:t>2022/8/10</a:t>
            </a:fld>
            <a:endParaRPr kumimoji="1" lang="ja-JP" altLang="en-US"/>
          </a:p>
        </p:txBody>
      </p:sp>
      <p:sp>
        <p:nvSpPr>
          <p:cNvPr id="5" name="フッター プレースホルダー 4">
            <a:extLst>
              <a:ext uri="{FF2B5EF4-FFF2-40B4-BE49-F238E27FC236}">
                <a16:creationId xmlns:a16="http://schemas.microsoft.com/office/drawing/2014/main" id="{26AFCB10-6950-86D9-16C1-CFE10CFA34C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09CE3D5-7038-8D47-B312-B639012E017E}"/>
              </a:ext>
            </a:extLst>
          </p:cNvPr>
          <p:cNvSpPr>
            <a:spLocks noGrp="1"/>
          </p:cNvSpPr>
          <p:nvPr>
            <p:ph type="sldNum" sz="quarter" idx="12"/>
          </p:nvPr>
        </p:nvSpPr>
        <p:spPr/>
        <p:txBody>
          <a:bodyPr/>
          <a:lstStyle/>
          <a:p>
            <a:fld id="{0E381715-D6E3-4B37-8479-9CBCF684F107}" type="slidenum">
              <a:rPr kumimoji="1" lang="ja-JP" altLang="en-US" smtClean="0"/>
              <a:t>‹#›</a:t>
            </a:fld>
            <a:endParaRPr kumimoji="1" lang="ja-JP" altLang="en-US"/>
          </a:p>
        </p:txBody>
      </p:sp>
    </p:spTree>
    <p:extLst>
      <p:ext uri="{BB962C8B-B14F-4D97-AF65-F5344CB8AC3E}">
        <p14:creationId xmlns:p14="http://schemas.microsoft.com/office/powerpoint/2010/main" val="2068066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7E4F0B-4463-B7A6-EA94-AD6D5BFC036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AAD8A23-C314-35E5-6A1E-923EABD1E46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5570509-0A5F-8D81-098F-FC2EFABA1BFE}"/>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6D2450E-7701-1F5D-11F8-5BAD5807AC3D}"/>
              </a:ext>
            </a:extLst>
          </p:cNvPr>
          <p:cNvSpPr>
            <a:spLocks noGrp="1"/>
          </p:cNvSpPr>
          <p:nvPr>
            <p:ph type="dt" sz="half" idx="10"/>
          </p:nvPr>
        </p:nvSpPr>
        <p:spPr/>
        <p:txBody>
          <a:bodyPr/>
          <a:lstStyle/>
          <a:p>
            <a:fld id="{3FD3629E-E449-4AF3-B8B1-C87A0507B29B}" type="datetimeFigureOut">
              <a:rPr kumimoji="1" lang="ja-JP" altLang="en-US" smtClean="0"/>
              <a:t>2022/8/10</a:t>
            </a:fld>
            <a:endParaRPr kumimoji="1" lang="ja-JP" altLang="en-US"/>
          </a:p>
        </p:txBody>
      </p:sp>
      <p:sp>
        <p:nvSpPr>
          <p:cNvPr id="6" name="フッター プレースホルダー 5">
            <a:extLst>
              <a:ext uri="{FF2B5EF4-FFF2-40B4-BE49-F238E27FC236}">
                <a16:creationId xmlns:a16="http://schemas.microsoft.com/office/drawing/2014/main" id="{FBFE1FB8-76F3-24EE-5A60-DEE6EEBB67E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FE9FA9C-EAFD-C25B-92E9-FE9AC1F697F7}"/>
              </a:ext>
            </a:extLst>
          </p:cNvPr>
          <p:cNvSpPr>
            <a:spLocks noGrp="1"/>
          </p:cNvSpPr>
          <p:nvPr>
            <p:ph type="sldNum" sz="quarter" idx="12"/>
          </p:nvPr>
        </p:nvSpPr>
        <p:spPr/>
        <p:txBody>
          <a:bodyPr/>
          <a:lstStyle/>
          <a:p>
            <a:fld id="{0E381715-D6E3-4B37-8479-9CBCF684F107}" type="slidenum">
              <a:rPr kumimoji="1" lang="ja-JP" altLang="en-US" smtClean="0"/>
              <a:t>‹#›</a:t>
            </a:fld>
            <a:endParaRPr kumimoji="1" lang="ja-JP" altLang="en-US"/>
          </a:p>
        </p:txBody>
      </p:sp>
    </p:spTree>
    <p:extLst>
      <p:ext uri="{BB962C8B-B14F-4D97-AF65-F5344CB8AC3E}">
        <p14:creationId xmlns:p14="http://schemas.microsoft.com/office/powerpoint/2010/main" val="2284009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D67BC2-F27F-85F2-A12B-C2C43CEFEEBE}"/>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602AD5B-5F64-70F6-D140-EFF98E2B20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E97DAC6-2A69-3AA4-13E8-6B5E62FCD20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DDD4C6A-21E5-F3B8-C18E-5E0DA02A0A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4F0E83F-896F-EB03-522F-F37E543D046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FB775BF-86D6-87F1-566C-420EC6A28CF0}"/>
              </a:ext>
            </a:extLst>
          </p:cNvPr>
          <p:cNvSpPr>
            <a:spLocks noGrp="1"/>
          </p:cNvSpPr>
          <p:nvPr>
            <p:ph type="dt" sz="half" idx="10"/>
          </p:nvPr>
        </p:nvSpPr>
        <p:spPr/>
        <p:txBody>
          <a:bodyPr/>
          <a:lstStyle/>
          <a:p>
            <a:fld id="{3FD3629E-E449-4AF3-B8B1-C87A0507B29B}" type="datetimeFigureOut">
              <a:rPr kumimoji="1" lang="ja-JP" altLang="en-US" smtClean="0"/>
              <a:t>2022/8/10</a:t>
            </a:fld>
            <a:endParaRPr kumimoji="1" lang="ja-JP" altLang="en-US"/>
          </a:p>
        </p:txBody>
      </p:sp>
      <p:sp>
        <p:nvSpPr>
          <p:cNvPr id="8" name="フッター プレースホルダー 7">
            <a:extLst>
              <a:ext uri="{FF2B5EF4-FFF2-40B4-BE49-F238E27FC236}">
                <a16:creationId xmlns:a16="http://schemas.microsoft.com/office/drawing/2014/main" id="{B94D6A41-763F-9536-3B6C-F3CEBFC7376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09E82B8-080C-0CAE-5B3E-165EF3432E56}"/>
              </a:ext>
            </a:extLst>
          </p:cNvPr>
          <p:cNvSpPr>
            <a:spLocks noGrp="1"/>
          </p:cNvSpPr>
          <p:nvPr>
            <p:ph type="sldNum" sz="quarter" idx="12"/>
          </p:nvPr>
        </p:nvSpPr>
        <p:spPr/>
        <p:txBody>
          <a:bodyPr/>
          <a:lstStyle/>
          <a:p>
            <a:fld id="{0E381715-D6E3-4B37-8479-9CBCF684F107}" type="slidenum">
              <a:rPr kumimoji="1" lang="ja-JP" altLang="en-US" smtClean="0"/>
              <a:t>‹#›</a:t>
            </a:fld>
            <a:endParaRPr kumimoji="1" lang="ja-JP" altLang="en-US"/>
          </a:p>
        </p:txBody>
      </p:sp>
    </p:spTree>
    <p:extLst>
      <p:ext uri="{BB962C8B-B14F-4D97-AF65-F5344CB8AC3E}">
        <p14:creationId xmlns:p14="http://schemas.microsoft.com/office/powerpoint/2010/main" val="3468079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3ECE62-2C2E-35D7-B0BA-77DF8F4606D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32C42CE-0C54-3D00-F4FC-B8DCC4E0CB02}"/>
              </a:ext>
            </a:extLst>
          </p:cNvPr>
          <p:cNvSpPr>
            <a:spLocks noGrp="1"/>
          </p:cNvSpPr>
          <p:nvPr>
            <p:ph type="dt" sz="half" idx="10"/>
          </p:nvPr>
        </p:nvSpPr>
        <p:spPr/>
        <p:txBody>
          <a:bodyPr/>
          <a:lstStyle/>
          <a:p>
            <a:fld id="{3FD3629E-E449-4AF3-B8B1-C87A0507B29B}" type="datetimeFigureOut">
              <a:rPr kumimoji="1" lang="ja-JP" altLang="en-US" smtClean="0"/>
              <a:t>2022/8/10</a:t>
            </a:fld>
            <a:endParaRPr kumimoji="1" lang="ja-JP" altLang="en-US"/>
          </a:p>
        </p:txBody>
      </p:sp>
      <p:sp>
        <p:nvSpPr>
          <p:cNvPr id="4" name="フッター プレースホルダー 3">
            <a:extLst>
              <a:ext uri="{FF2B5EF4-FFF2-40B4-BE49-F238E27FC236}">
                <a16:creationId xmlns:a16="http://schemas.microsoft.com/office/drawing/2014/main" id="{7F065356-A09D-AB66-6E85-CE8EE739964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F5BDFAB-304A-E3E4-6EFC-04D77C9EF8BA}"/>
              </a:ext>
            </a:extLst>
          </p:cNvPr>
          <p:cNvSpPr>
            <a:spLocks noGrp="1"/>
          </p:cNvSpPr>
          <p:nvPr>
            <p:ph type="sldNum" sz="quarter" idx="12"/>
          </p:nvPr>
        </p:nvSpPr>
        <p:spPr/>
        <p:txBody>
          <a:bodyPr/>
          <a:lstStyle/>
          <a:p>
            <a:fld id="{0E381715-D6E3-4B37-8479-9CBCF684F107}" type="slidenum">
              <a:rPr kumimoji="1" lang="ja-JP" altLang="en-US" smtClean="0"/>
              <a:t>‹#›</a:t>
            </a:fld>
            <a:endParaRPr kumimoji="1" lang="ja-JP" altLang="en-US"/>
          </a:p>
        </p:txBody>
      </p:sp>
    </p:spTree>
    <p:extLst>
      <p:ext uri="{BB962C8B-B14F-4D97-AF65-F5344CB8AC3E}">
        <p14:creationId xmlns:p14="http://schemas.microsoft.com/office/powerpoint/2010/main" val="98280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5CB675C-9351-A0C3-E43E-024E5198BF7C}"/>
              </a:ext>
            </a:extLst>
          </p:cNvPr>
          <p:cNvSpPr>
            <a:spLocks noGrp="1"/>
          </p:cNvSpPr>
          <p:nvPr>
            <p:ph type="dt" sz="half" idx="10"/>
          </p:nvPr>
        </p:nvSpPr>
        <p:spPr/>
        <p:txBody>
          <a:bodyPr/>
          <a:lstStyle/>
          <a:p>
            <a:fld id="{3FD3629E-E449-4AF3-B8B1-C87A0507B29B}" type="datetimeFigureOut">
              <a:rPr kumimoji="1" lang="ja-JP" altLang="en-US" smtClean="0"/>
              <a:t>2022/8/10</a:t>
            </a:fld>
            <a:endParaRPr kumimoji="1" lang="ja-JP" altLang="en-US"/>
          </a:p>
        </p:txBody>
      </p:sp>
      <p:sp>
        <p:nvSpPr>
          <p:cNvPr id="3" name="フッター プレースホルダー 2">
            <a:extLst>
              <a:ext uri="{FF2B5EF4-FFF2-40B4-BE49-F238E27FC236}">
                <a16:creationId xmlns:a16="http://schemas.microsoft.com/office/drawing/2014/main" id="{F8BFDEE4-1E7D-1030-53A4-272E9971995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5A1AC45-2D4C-CD1F-DBB8-EA0E6A24EE30}"/>
              </a:ext>
            </a:extLst>
          </p:cNvPr>
          <p:cNvSpPr>
            <a:spLocks noGrp="1"/>
          </p:cNvSpPr>
          <p:nvPr>
            <p:ph type="sldNum" sz="quarter" idx="12"/>
          </p:nvPr>
        </p:nvSpPr>
        <p:spPr/>
        <p:txBody>
          <a:bodyPr/>
          <a:lstStyle/>
          <a:p>
            <a:fld id="{0E381715-D6E3-4B37-8479-9CBCF684F107}" type="slidenum">
              <a:rPr kumimoji="1" lang="ja-JP" altLang="en-US" smtClean="0"/>
              <a:t>‹#›</a:t>
            </a:fld>
            <a:endParaRPr kumimoji="1" lang="ja-JP" altLang="en-US"/>
          </a:p>
        </p:txBody>
      </p:sp>
    </p:spTree>
    <p:extLst>
      <p:ext uri="{BB962C8B-B14F-4D97-AF65-F5344CB8AC3E}">
        <p14:creationId xmlns:p14="http://schemas.microsoft.com/office/powerpoint/2010/main" val="3136033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BF32DA-5BF7-29EE-0D66-8F74D5D5F89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745C558-FABE-43AE-6B2A-57E4C80474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6C6529B-86A7-6F3C-14CF-5A9CEAB0D2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09DD492-DD32-5A6A-3345-ABD7C1204C8F}"/>
              </a:ext>
            </a:extLst>
          </p:cNvPr>
          <p:cNvSpPr>
            <a:spLocks noGrp="1"/>
          </p:cNvSpPr>
          <p:nvPr>
            <p:ph type="dt" sz="half" idx="10"/>
          </p:nvPr>
        </p:nvSpPr>
        <p:spPr/>
        <p:txBody>
          <a:bodyPr/>
          <a:lstStyle/>
          <a:p>
            <a:fld id="{3FD3629E-E449-4AF3-B8B1-C87A0507B29B}" type="datetimeFigureOut">
              <a:rPr kumimoji="1" lang="ja-JP" altLang="en-US" smtClean="0"/>
              <a:t>2022/8/10</a:t>
            </a:fld>
            <a:endParaRPr kumimoji="1" lang="ja-JP" altLang="en-US"/>
          </a:p>
        </p:txBody>
      </p:sp>
      <p:sp>
        <p:nvSpPr>
          <p:cNvPr id="6" name="フッター プレースホルダー 5">
            <a:extLst>
              <a:ext uri="{FF2B5EF4-FFF2-40B4-BE49-F238E27FC236}">
                <a16:creationId xmlns:a16="http://schemas.microsoft.com/office/drawing/2014/main" id="{B22AB257-6289-8CC7-A178-5A35785DF5E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CECA665-AB77-53AC-27D4-83C8821FC756}"/>
              </a:ext>
            </a:extLst>
          </p:cNvPr>
          <p:cNvSpPr>
            <a:spLocks noGrp="1"/>
          </p:cNvSpPr>
          <p:nvPr>
            <p:ph type="sldNum" sz="quarter" idx="12"/>
          </p:nvPr>
        </p:nvSpPr>
        <p:spPr/>
        <p:txBody>
          <a:bodyPr/>
          <a:lstStyle/>
          <a:p>
            <a:fld id="{0E381715-D6E3-4B37-8479-9CBCF684F107}" type="slidenum">
              <a:rPr kumimoji="1" lang="ja-JP" altLang="en-US" smtClean="0"/>
              <a:t>‹#›</a:t>
            </a:fld>
            <a:endParaRPr kumimoji="1" lang="ja-JP" altLang="en-US"/>
          </a:p>
        </p:txBody>
      </p:sp>
    </p:spTree>
    <p:extLst>
      <p:ext uri="{BB962C8B-B14F-4D97-AF65-F5344CB8AC3E}">
        <p14:creationId xmlns:p14="http://schemas.microsoft.com/office/powerpoint/2010/main" val="2719745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778BDF-73EC-7885-18C3-7A73C9074BD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7506510-BE78-0FB8-E624-D2681DDF69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FC97DB6-BA9E-F1B5-9219-52E9C97D74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03BFD23-33A3-0E48-C622-93912D163941}"/>
              </a:ext>
            </a:extLst>
          </p:cNvPr>
          <p:cNvSpPr>
            <a:spLocks noGrp="1"/>
          </p:cNvSpPr>
          <p:nvPr>
            <p:ph type="dt" sz="half" idx="10"/>
          </p:nvPr>
        </p:nvSpPr>
        <p:spPr/>
        <p:txBody>
          <a:bodyPr/>
          <a:lstStyle/>
          <a:p>
            <a:fld id="{3FD3629E-E449-4AF3-B8B1-C87A0507B29B}" type="datetimeFigureOut">
              <a:rPr kumimoji="1" lang="ja-JP" altLang="en-US" smtClean="0"/>
              <a:t>2022/8/10</a:t>
            </a:fld>
            <a:endParaRPr kumimoji="1" lang="ja-JP" altLang="en-US"/>
          </a:p>
        </p:txBody>
      </p:sp>
      <p:sp>
        <p:nvSpPr>
          <p:cNvPr id="6" name="フッター プレースホルダー 5">
            <a:extLst>
              <a:ext uri="{FF2B5EF4-FFF2-40B4-BE49-F238E27FC236}">
                <a16:creationId xmlns:a16="http://schemas.microsoft.com/office/drawing/2014/main" id="{09431566-3FF0-A707-26B5-2CF8797BACA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57050D5-B0E6-0BB3-7B30-ECCD4D564DFA}"/>
              </a:ext>
            </a:extLst>
          </p:cNvPr>
          <p:cNvSpPr>
            <a:spLocks noGrp="1"/>
          </p:cNvSpPr>
          <p:nvPr>
            <p:ph type="sldNum" sz="quarter" idx="12"/>
          </p:nvPr>
        </p:nvSpPr>
        <p:spPr/>
        <p:txBody>
          <a:bodyPr/>
          <a:lstStyle/>
          <a:p>
            <a:fld id="{0E381715-D6E3-4B37-8479-9CBCF684F107}" type="slidenum">
              <a:rPr kumimoji="1" lang="ja-JP" altLang="en-US" smtClean="0"/>
              <a:t>‹#›</a:t>
            </a:fld>
            <a:endParaRPr kumimoji="1" lang="ja-JP" altLang="en-US"/>
          </a:p>
        </p:txBody>
      </p:sp>
    </p:spTree>
    <p:extLst>
      <p:ext uri="{BB962C8B-B14F-4D97-AF65-F5344CB8AC3E}">
        <p14:creationId xmlns:p14="http://schemas.microsoft.com/office/powerpoint/2010/main" val="449889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F1259B6-ED41-B81A-D6A8-8A4308B219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FA8447A-D0BB-E925-A728-D639C3E8B8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E8DDAC0-1FD1-3316-12E1-50EE48F7D5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D3629E-E449-4AF3-B8B1-C87A0507B29B}" type="datetimeFigureOut">
              <a:rPr kumimoji="1" lang="ja-JP" altLang="en-US" smtClean="0"/>
              <a:t>2022/8/10</a:t>
            </a:fld>
            <a:endParaRPr kumimoji="1" lang="ja-JP" altLang="en-US"/>
          </a:p>
        </p:txBody>
      </p:sp>
      <p:sp>
        <p:nvSpPr>
          <p:cNvPr id="5" name="フッター プレースホルダー 4">
            <a:extLst>
              <a:ext uri="{FF2B5EF4-FFF2-40B4-BE49-F238E27FC236}">
                <a16:creationId xmlns:a16="http://schemas.microsoft.com/office/drawing/2014/main" id="{7F50EAFA-5E47-79EE-88FD-D7117C980A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713FCA45-2A7F-B065-7FBA-CC6F22A100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381715-D6E3-4B37-8479-9CBCF684F107}" type="slidenum">
              <a:rPr kumimoji="1" lang="ja-JP" altLang="en-US" smtClean="0"/>
              <a:t>‹#›</a:t>
            </a:fld>
            <a:endParaRPr kumimoji="1" lang="ja-JP" altLang="en-US"/>
          </a:p>
        </p:txBody>
      </p:sp>
    </p:spTree>
    <p:extLst>
      <p:ext uri="{BB962C8B-B14F-4D97-AF65-F5344CB8AC3E}">
        <p14:creationId xmlns:p14="http://schemas.microsoft.com/office/powerpoint/2010/main" val="2237866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432CA7-BDFD-1802-87D7-0F40928BAD74}"/>
              </a:ext>
            </a:extLst>
          </p:cNvPr>
          <p:cNvSpPr>
            <a:spLocks noGrp="1"/>
          </p:cNvSpPr>
          <p:nvPr>
            <p:ph type="ctrTitle"/>
          </p:nvPr>
        </p:nvSpPr>
        <p:spPr/>
        <p:txBody>
          <a:bodyPr>
            <a:normAutofit/>
          </a:bodyPr>
          <a:lstStyle/>
          <a:p>
            <a:r>
              <a:rPr lang="ja-JP" altLang="ja-JP" sz="3200" b="1" kern="100" dirty="0">
                <a:effectLst/>
                <a:latin typeface="游明朝" panose="02020400000000000000" pitchFamily="18" charset="-128"/>
                <a:ea typeface="游明朝" panose="02020400000000000000" pitchFamily="18" charset="-128"/>
                <a:cs typeface="Times New Roman" panose="02020603050405020304" pitchFamily="18" charset="0"/>
              </a:rPr>
              <a:t>一般社団法人　先代ファーストの事業承継研究会</a:t>
            </a:r>
            <a:br>
              <a:rPr lang="en-US" altLang="ja-JP" sz="3200" b="1" kern="100" dirty="0">
                <a:effectLst/>
                <a:latin typeface="游明朝" panose="02020400000000000000" pitchFamily="18" charset="-128"/>
                <a:ea typeface="游明朝" panose="02020400000000000000" pitchFamily="18" charset="-128"/>
                <a:cs typeface="Times New Roman" panose="02020603050405020304" pitchFamily="18" charset="0"/>
              </a:rPr>
            </a:br>
            <a:r>
              <a:rPr lang="ja-JP" altLang="en-US" sz="2400" b="1"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事業承継における先難後獲（せんなんこうかく）を当たり前にする</a:t>
            </a:r>
            <a:br>
              <a:rPr lang="en-US" altLang="ja-JP" sz="2400" b="1" kern="100" dirty="0">
                <a:effectLst/>
                <a:latin typeface="游明朝" panose="02020400000000000000" pitchFamily="18" charset="-128"/>
                <a:ea typeface="游明朝" panose="02020400000000000000" pitchFamily="18" charset="-128"/>
                <a:cs typeface="Times New Roman" panose="02020603050405020304" pitchFamily="18" charset="0"/>
              </a:rPr>
            </a:br>
            <a:endParaRPr kumimoji="1" lang="ja-JP" altLang="en-US" dirty="0"/>
          </a:p>
        </p:txBody>
      </p:sp>
      <p:sp>
        <p:nvSpPr>
          <p:cNvPr id="3" name="字幕 2">
            <a:extLst>
              <a:ext uri="{FF2B5EF4-FFF2-40B4-BE49-F238E27FC236}">
                <a16:creationId xmlns:a16="http://schemas.microsoft.com/office/drawing/2014/main" id="{78ACA2C2-B1C8-234B-77FE-691CF80D3361}"/>
              </a:ext>
            </a:extLst>
          </p:cNvPr>
          <p:cNvSpPr>
            <a:spLocks noGrp="1"/>
          </p:cNvSpPr>
          <p:nvPr>
            <p:ph type="subTitle" idx="1"/>
          </p:nvPr>
        </p:nvSpPr>
        <p:spPr>
          <a:xfrm>
            <a:off x="1311007" y="2743199"/>
            <a:ext cx="9661793" cy="3492347"/>
          </a:xfrm>
        </p:spPr>
        <p:txBody>
          <a:bodyPr>
            <a:normAutofit fontScale="92500" lnSpcReduction="10000"/>
          </a:bodyPr>
          <a:lstStyle/>
          <a:p>
            <a:pPr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事業承継は渡す先代も受け取る後継者もたった１回の出来事です。</a:t>
            </a:r>
          </a:p>
          <a:p>
            <a:pPr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一発勝負にしてはリスクが大きすぎます。歴史的な視点から事業承継を学び、現代の最新手法を取り入れた事例を研究して発表していきます。</a:t>
            </a:r>
          </a:p>
          <a:p>
            <a:pPr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先に「準備」という困難なことをしていれば、後々得られる収穫は非常に実り多いものと思われます。</a:t>
            </a:r>
          </a:p>
          <a:p>
            <a:pPr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ブラックボックス化している事業承継のケーススタディ※をできる限り発信し、先代の皆様のため知識の蓄積をていきます。</a:t>
            </a:r>
          </a:p>
          <a:p>
            <a:pPr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さらに、承継後に先代がより幸せな人生が送れて、後継者がストレスなく事業に集中することができる環境になるのも、当協会の大きな目的です。</a:t>
            </a:r>
          </a:p>
          <a:p>
            <a:pPr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当協会は、先代が納得できる形での事業承継ができ、承継後も活き活きとしていることが、後継者への一番のプレゼントになると確信しており、日本の中小企業の継続的発展にコミットしています。</a:t>
            </a:r>
          </a:p>
          <a:p>
            <a:endParaRPr kumimoji="1" lang="ja-JP" altLang="en-US" dirty="0"/>
          </a:p>
        </p:txBody>
      </p:sp>
    </p:spTree>
    <p:extLst>
      <p:ext uri="{BB962C8B-B14F-4D97-AF65-F5344CB8AC3E}">
        <p14:creationId xmlns:p14="http://schemas.microsoft.com/office/powerpoint/2010/main" val="10816882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243687A5E71394CA3590A0C71B73135" ma:contentTypeVersion="2" ma:contentTypeDescription="Create a new document." ma:contentTypeScope="" ma:versionID="e35ae4cb56d98dd4dee62b8ecb209c3d">
  <xsd:schema xmlns:xsd="http://www.w3.org/2001/XMLSchema" xmlns:xs="http://www.w3.org/2001/XMLSchema" xmlns:p="http://schemas.microsoft.com/office/2006/metadata/properties" xmlns:ns3="7b96a3ec-42f7-4cf8-9d01-f9037c4297b8" targetNamespace="http://schemas.microsoft.com/office/2006/metadata/properties" ma:root="true" ma:fieldsID="cf7aa5bd61fe5cce41d4283c22a1ae22" ns3:_="">
    <xsd:import namespace="7b96a3ec-42f7-4cf8-9d01-f9037c4297b8"/>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96a3ec-42f7-4cf8-9d01-f9037c4297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201B1C9-5F5F-4819-9FC3-FCA6EB37B6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96a3ec-42f7-4cf8-9d01-f9037c4297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552FC55-A342-40EE-AEBE-9991FA21DAA5}">
  <ds:schemaRefs>
    <ds:schemaRef ds:uri="http://schemas.microsoft.com/sharepoint/v3/contenttype/forms"/>
  </ds:schemaRefs>
</ds:datastoreItem>
</file>

<file path=customXml/itemProps3.xml><?xml version="1.0" encoding="utf-8"?>
<ds:datastoreItem xmlns:ds="http://schemas.openxmlformats.org/officeDocument/2006/customXml" ds:itemID="{D9BD3B05-2309-4800-A4E1-F71817F22801}">
  <ds:schemaRefs>
    <ds:schemaRef ds:uri="http://schemas.microsoft.com/office/2006/metadata/properties"/>
    <ds:schemaRef ds:uri="http://purl.org/dc/terms/"/>
    <ds:schemaRef ds:uri="http://schemas.openxmlformats.org/package/2006/metadata/core-properties"/>
    <ds:schemaRef ds:uri="7b96a3ec-42f7-4cf8-9d01-f9037c4297b8"/>
    <ds:schemaRef ds:uri="http://purl.org/dc/dcmitype/"/>
    <ds:schemaRef ds:uri="http://www.w3.org/XML/1998/namespace"/>
    <ds:schemaRef ds:uri="http://schemas.microsoft.com/office/2006/documentManagement/types"/>
    <ds:schemaRef ds:uri="http://schemas.microsoft.com/office/infopath/2007/PartnerControl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TotalTime>
  <Words>210</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游ゴシック</vt:lpstr>
      <vt:lpstr>游ゴシック Light</vt:lpstr>
      <vt:lpstr>游明朝</vt:lpstr>
      <vt:lpstr>Arial</vt:lpstr>
      <vt:lpstr>Office テーマ</vt:lpstr>
      <vt:lpstr>一般社団法人　先代ファーストの事業承継研究会 事業承継における先難後獲（せんなんこうかく）を当たり前にする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一般社団法人　先代ファーストの事業承継研究会 事業承継における先難後獲（せんなんこうかく）を当たり前にする</dc:title>
  <dc:creator>hjm</dc:creator>
  <cp:lastModifiedBy>hjm</cp:lastModifiedBy>
  <cp:revision>2</cp:revision>
  <dcterms:created xsi:type="dcterms:W3CDTF">2022-08-10T00:08:37Z</dcterms:created>
  <dcterms:modified xsi:type="dcterms:W3CDTF">2022-08-10T00:11:06Z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0x0101006243687A5E71394CA3590A0C71B73135</vt:lpwstr>
  </property>
</Properties>
</file>